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67" r:id="rId3"/>
    <p:sldId id="257" r:id="rId4"/>
    <p:sldId id="258" r:id="rId5"/>
    <p:sldId id="259" r:id="rId6"/>
    <p:sldId id="263" r:id="rId7"/>
    <p:sldId id="260" r:id="rId8"/>
    <p:sldId id="268" r:id="rId9"/>
    <p:sldId id="265" r:id="rId10"/>
    <p:sldId id="266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94660"/>
  </p:normalViewPr>
  <p:slideViewPr>
    <p:cSldViewPr snapToGrid="0" snapToObjects="1">
      <p:cViewPr>
        <p:scale>
          <a:sx n="68" d="100"/>
          <a:sy n="68" d="100"/>
        </p:scale>
        <p:origin x="-2280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May 29,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vescience.com/39110-japan-2011-earthquake-tsunami-facts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earthquake?s=t" TargetMode="External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ictionary.reference.com/browse/tsunami?s=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eruption?s=t" TargetMode="External"/><Relationship Id="rId4" Type="http://schemas.openxmlformats.org/officeDocument/2006/relationships/hyperlink" Target="http://dictionary.reference.com/browse/coast?s=t" TargetMode="External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ictionary.reference.com/browse/landslide?s=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vescience.com/39110-japan-2011-earthquake-tsunami-facts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2011_T%C5%8Dhoku_earthquake_and_tsunam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2011_T%C5%8Dhoku_earthquake_and_tsunami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Tsunamis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Lauren &amp; </a:t>
            </a:r>
            <a:r>
              <a:rPr lang="en-US" dirty="0" err="1" smtClean="0"/>
              <a:t>Morgyn</a:t>
            </a:r>
            <a:endParaRPr lang="en-US" dirty="0" smtClean="0"/>
          </a:p>
          <a:p>
            <a:r>
              <a:rPr lang="en-US" dirty="0" smtClean="0"/>
              <a:t>8B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230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were landslides</a:t>
            </a:r>
            <a:r>
              <a:rPr lang="en-US" dirty="0"/>
              <a:t>, fires, building and infrastructure damage, </a:t>
            </a:r>
            <a:r>
              <a:rPr lang="en-US" dirty="0" smtClean="0"/>
              <a:t>and nuclear </a:t>
            </a:r>
            <a:r>
              <a:rPr lang="en-US" dirty="0"/>
              <a:t>incidents including radiation </a:t>
            </a:r>
            <a:r>
              <a:rPr lang="en-US" dirty="0" smtClean="0"/>
              <a:t>releases.</a:t>
            </a:r>
            <a:endParaRPr lang="en-US" dirty="0"/>
          </a:p>
          <a:p>
            <a:r>
              <a:rPr lang="en-US" sz="1800" dirty="0">
                <a:hlinkClick r:id="rId2"/>
              </a:rPr>
              <a:t>http://www.livescience.com/39110-japan-2011-earthquake-tsunami-facts.html</a:t>
            </a:r>
            <a:r>
              <a:rPr lang="en-US" sz="18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740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scientists have recorded, this tsunami/underwater earthquake was the most vast to ever have struck japan in history, and probably years to come.</a:t>
            </a:r>
          </a:p>
          <a:p>
            <a:r>
              <a:rPr lang="en-US" dirty="0" smtClean="0"/>
              <a:t>I see why the scientists would think that, as this event was a HUGE eye-opener for Japanese civilians in the area, because this tsunami caused a crazy amount of destruction.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059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</a:t>
            </a:r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Thank you </a:t>
            </a:r>
            <a:b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By: Lauren </a:t>
            </a:r>
            <a:r>
              <a:rPr lang="en-US" dirty="0" err="1" smtClean="0"/>
              <a:t>Walchuck</a:t>
            </a:r>
            <a:r>
              <a:rPr lang="en-US" dirty="0" smtClean="0"/>
              <a:t> &amp; </a:t>
            </a:r>
            <a:r>
              <a:rPr lang="en-US" dirty="0" err="1" smtClean="0"/>
              <a:t>Morgyn</a:t>
            </a:r>
            <a:r>
              <a:rPr lang="en-US" dirty="0" smtClean="0"/>
              <a:t> </a:t>
            </a:r>
            <a:r>
              <a:rPr lang="en-US" dirty="0" err="1" smtClean="0"/>
              <a:t>Douthwright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704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 err="1" smtClean="0"/>
              <a:t>powerpoint</a:t>
            </a:r>
            <a:r>
              <a:rPr lang="en-US" dirty="0" smtClean="0"/>
              <a:t> of tsunamis will include the following informational slides:</a:t>
            </a:r>
          </a:p>
          <a:p>
            <a:r>
              <a:rPr lang="en-US" dirty="0" smtClean="0"/>
              <a:t>Vocabulary (1&amp;2)</a:t>
            </a:r>
          </a:p>
          <a:p>
            <a:r>
              <a:rPr lang="en-US" dirty="0" smtClean="0"/>
              <a:t>Concept </a:t>
            </a:r>
            <a:r>
              <a:rPr lang="en-US" dirty="0" err="1"/>
              <a:t>E</a:t>
            </a:r>
            <a:r>
              <a:rPr lang="en-US" dirty="0" err="1" smtClean="0"/>
              <a:t>xplination</a:t>
            </a:r>
            <a:r>
              <a:rPr lang="en-US" dirty="0" smtClean="0"/>
              <a:t> (5,6&amp;7)</a:t>
            </a:r>
          </a:p>
          <a:p>
            <a:r>
              <a:rPr lang="en-US" dirty="0" smtClean="0"/>
              <a:t>Impact (8,9,10&amp;11)</a:t>
            </a:r>
          </a:p>
          <a:p>
            <a:r>
              <a:rPr lang="en-US" dirty="0" smtClean="0"/>
              <a:t>Conclusion (12)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822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Tsunami- A tsunami is a giant wave created by an underwater earthquake or even an above water earthquake. It could also be caused by a submarine landslide or another disturbance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sz="1800" dirty="0" smtClean="0"/>
              <a:t>( </a:t>
            </a: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://dictionary.reference.com/browse/tsunami?s=</a:t>
            </a:r>
            <a:r>
              <a:rPr lang="en-US" sz="1800" dirty="0" smtClean="0">
                <a:hlinkClick r:id="rId2"/>
              </a:rPr>
              <a:t>t</a:t>
            </a:r>
            <a:r>
              <a:rPr lang="en-US" sz="1800" dirty="0" smtClean="0"/>
              <a:t> )</a:t>
            </a:r>
            <a:endParaRPr lang="en-US" sz="1800" dirty="0"/>
          </a:p>
          <a:p>
            <a:r>
              <a:rPr lang="en-US" dirty="0" smtClean="0"/>
              <a:t>Earthquake- A sudden violent shaking of the ground</a:t>
            </a:r>
            <a:r>
              <a:rPr lang="en-US" sz="1800" dirty="0" smtClean="0"/>
              <a:t>. </a:t>
            </a:r>
          </a:p>
          <a:p>
            <a:r>
              <a:rPr lang="en-US" sz="1800" dirty="0" smtClean="0"/>
              <a:t>( </a:t>
            </a:r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://dictionary.reference.com/browse/earthquake?s=</a:t>
            </a:r>
            <a:r>
              <a:rPr lang="en-US" sz="1800" dirty="0" smtClean="0">
                <a:hlinkClick r:id="rId3"/>
              </a:rPr>
              <a:t>t</a:t>
            </a:r>
            <a:r>
              <a:rPr lang="en-US" sz="1800" dirty="0" smtClean="0"/>
              <a:t> )</a:t>
            </a:r>
          </a:p>
          <a:p>
            <a:endParaRPr lang="en-US" sz="1800" dirty="0" smtClean="0"/>
          </a:p>
        </p:txBody>
      </p:sp>
      <p:pic>
        <p:nvPicPr>
          <p:cNvPr id="4" name="Picture 3" descr="Unknow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589" y="5193394"/>
            <a:ext cx="2659066" cy="150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1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Landslide- It’s a marine landslide that transports sediment across the ocean to the deep sea.</a:t>
            </a:r>
          </a:p>
          <a:p>
            <a:r>
              <a:rPr lang="en-US" sz="1800" dirty="0" smtClean="0"/>
              <a:t>( </a:t>
            </a: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://dictionary.reference.com/browse/landslide?s=</a:t>
            </a:r>
            <a:r>
              <a:rPr lang="en-US" sz="1800" dirty="0" smtClean="0">
                <a:hlinkClick r:id="rId2"/>
              </a:rPr>
              <a:t>t</a:t>
            </a:r>
            <a:r>
              <a:rPr lang="en-US" sz="1800" dirty="0" smtClean="0"/>
              <a:t> )</a:t>
            </a:r>
          </a:p>
          <a:p>
            <a:r>
              <a:rPr lang="en-US" dirty="0" smtClean="0"/>
              <a:t>Eruption- A sudden break out.</a:t>
            </a:r>
          </a:p>
          <a:p>
            <a:r>
              <a:rPr lang="en-US" sz="1800" dirty="0"/>
              <a:t>(</a:t>
            </a:r>
            <a:r>
              <a:rPr lang="en-US" sz="1800" dirty="0">
                <a:hlinkClick r:id="rId3"/>
              </a:rPr>
              <a:t>http://dictionary.reference.com/browse/eruption?s=</a:t>
            </a:r>
            <a:r>
              <a:rPr lang="en-US" sz="1800" dirty="0" smtClean="0">
                <a:hlinkClick r:id="rId3"/>
              </a:rPr>
              <a:t>t</a:t>
            </a:r>
            <a:r>
              <a:rPr lang="en-US" sz="1800" dirty="0" smtClean="0"/>
              <a:t> )</a:t>
            </a:r>
          </a:p>
          <a:p>
            <a:r>
              <a:rPr lang="en-US" dirty="0" smtClean="0"/>
              <a:t>Coasts- The part of the land near the </a:t>
            </a:r>
            <a:r>
              <a:rPr lang="en-US" dirty="0" err="1" smtClean="0"/>
              <a:t>sea:the</a:t>
            </a:r>
            <a:r>
              <a:rPr lang="en-US" dirty="0" smtClean="0"/>
              <a:t> edge of the land.</a:t>
            </a:r>
          </a:p>
          <a:p>
            <a:r>
              <a:rPr lang="en-US" sz="1800" dirty="0"/>
              <a:t>(</a:t>
            </a:r>
            <a:r>
              <a:rPr lang="en-US" sz="1800" dirty="0">
                <a:hlinkClick r:id="rId4"/>
              </a:rPr>
              <a:t>http://dictionary.reference.com/browse/coast?s=</a:t>
            </a:r>
            <a:r>
              <a:rPr lang="en-US" sz="1800" dirty="0" smtClean="0">
                <a:hlinkClick r:id="rId4"/>
              </a:rPr>
              <a:t>t</a:t>
            </a:r>
            <a:r>
              <a:rPr lang="en-US" sz="1800" dirty="0" smtClean="0"/>
              <a:t> )</a:t>
            </a:r>
            <a:endParaRPr lang="en-US" sz="1800" dirty="0"/>
          </a:p>
        </p:txBody>
      </p:sp>
      <p:pic>
        <p:nvPicPr>
          <p:cNvPr id="4" name="Picture 3" descr="Seafloor-Volcane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507" y="5082266"/>
            <a:ext cx="2317493" cy="172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25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North Pacific </a:t>
            </a:r>
            <a:r>
              <a:rPr lang="en-US" dirty="0"/>
              <a:t>C</a:t>
            </a:r>
            <a:r>
              <a:rPr lang="en-US" dirty="0" smtClean="0"/>
              <a:t>oast tsunami, in Japan, March 11 , 2011.</a:t>
            </a:r>
          </a:p>
          <a:p>
            <a:r>
              <a:rPr lang="en-US" dirty="0"/>
              <a:t>It had waves and winds as fast as 800km/</a:t>
            </a:r>
            <a:r>
              <a:rPr lang="en-US" dirty="0" err="1"/>
              <a:t>hr</a:t>
            </a:r>
            <a:r>
              <a:rPr lang="en-US" dirty="0"/>
              <a:t>, </a:t>
            </a:r>
            <a:r>
              <a:rPr lang="en-US" dirty="0" smtClean="0"/>
              <a:t>off the coast of japan at 2:46pm.</a:t>
            </a:r>
          </a:p>
          <a:p>
            <a:endParaRPr lang="en-US" dirty="0"/>
          </a:p>
          <a:p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://www.livescience.com/39110-japan-2011-earthquake-tsunami-</a:t>
            </a:r>
            <a:r>
              <a:rPr lang="en-US" sz="1800" dirty="0" smtClean="0">
                <a:hlinkClick r:id="rId2"/>
              </a:rPr>
              <a:t>facts.html</a:t>
            </a:r>
            <a:r>
              <a:rPr lang="en-US" sz="1800" dirty="0" smtClean="0"/>
              <a:t> </a:t>
            </a:r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90936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40.5 m(</a:t>
            </a:r>
            <a:r>
              <a:rPr lang="en-US" dirty="0"/>
              <a:t>133 </a:t>
            </a:r>
            <a:r>
              <a:rPr lang="en-US" dirty="0" err="1"/>
              <a:t>ft</a:t>
            </a:r>
            <a:r>
              <a:rPr lang="en-US" dirty="0"/>
              <a:t>) </a:t>
            </a:r>
            <a:r>
              <a:rPr lang="en-US" dirty="0" smtClean="0"/>
              <a:t>high waves in </a:t>
            </a:r>
            <a:r>
              <a:rPr lang="en-US" dirty="0" err="1" smtClean="0"/>
              <a:t>Miyako</a:t>
            </a:r>
            <a:r>
              <a:rPr lang="en-US" dirty="0" smtClean="0"/>
              <a:t>, </a:t>
            </a:r>
            <a:r>
              <a:rPr lang="en-US" dirty="0" err="1"/>
              <a:t>T</a:t>
            </a:r>
            <a:r>
              <a:rPr lang="en-US" dirty="0" err="1" smtClean="0"/>
              <a:t>ohuku’s</a:t>
            </a:r>
            <a:r>
              <a:rPr lang="en-US" dirty="0" smtClean="0"/>
              <a:t> Iwate Prefecture.</a:t>
            </a:r>
          </a:p>
          <a:p>
            <a:r>
              <a:rPr lang="en-US" dirty="0"/>
              <a:t>In Sendai, Japan, some waves travelled up to 10km inland</a:t>
            </a:r>
            <a:r>
              <a:rPr lang="en-US" dirty="0" smtClean="0"/>
              <a:t>.</a:t>
            </a:r>
          </a:p>
          <a:p>
            <a:r>
              <a:rPr lang="en-US" dirty="0"/>
              <a:t>This tsunami was started by a 9.0 magnitude earthquake, underwater, near the coast of japan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://en.wikipedia.org/wiki/</a:t>
            </a:r>
            <a:r>
              <a:rPr lang="en-US" sz="1800" dirty="0" smtClean="0">
                <a:hlinkClick r:id="rId2"/>
              </a:rPr>
              <a:t>2011_Tōhoku_earthquake_and_tsunami</a:t>
            </a:r>
            <a:r>
              <a:rPr lang="en-US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66953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march 10, 2015, a </a:t>
            </a:r>
            <a:r>
              <a:rPr lang="en-US" dirty="0" err="1" smtClean="0"/>
              <a:t>japanese</a:t>
            </a:r>
            <a:r>
              <a:rPr lang="en-US" dirty="0" smtClean="0"/>
              <a:t> national police agency confirmed 15,891 </a:t>
            </a:r>
            <a:r>
              <a:rPr lang="en-US" dirty="0"/>
              <a:t>deaths</a:t>
            </a:r>
            <a:r>
              <a:rPr lang="en-US" dirty="0" smtClean="0"/>
              <a:t>, </a:t>
            </a:r>
            <a:r>
              <a:rPr lang="en-US" dirty="0"/>
              <a:t>6,152 </a:t>
            </a:r>
            <a:r>
              <a:rPr lang="en-US" dirty="0" smtClean="0"/>
              <a:t>injuries, </a:t>
            </a:r>
            <a:r>
              <a:rPr lang="en-US" dirty="0"/>
              <a:t>and </a:t>
            </a:r>
            <a:r>
              <a:rPr lang="en-US" dirty="0" smtClean="0"/>
              <a:t>also 2,584 </a:t>
            </a:r>
            <a:r>
              <a:rPr lang="en-US" dirty="0"/>
              <a:t>people </a:t>
            </a:r>
            <a:r>
              <a:rPr lang="en-US" dirty="0" smtClean="0"/>
              <a:t>missing, and 228,863 people living away from their home.</a:t>
            </a:r>
          </a:p>
          <a:p>
            <a:r>
              <a:rPr lang="en-US" sz="1800" dirty="0">
                <a:hlinkClick r:id="rId2"/>
              </a:rPr>
              <a:t>http://en.wikipedia.org/wiki/</a:t>
            </a:r>
            <a:r>
              <a:rPr lang="en-US" sz="1800" dirty="0" smtClean="0">
                <a:hlinkClick r:id="rId2"/>
              </a:rPr>
              <a:t>2011_Tōhoku_earthquake_and_tsunami</a:t>
            </a:r>
            <a:r>
              <a:rPr lang="en-US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50740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hypocenter of the </a:t>
            </a:r>
            <a:r>
              <a:rPr lang="en-US" dirty="0" smtClean="0"/>
              <a:t>tsunami, (about 70km away from </a:t>
            </a:r>
            <a:r>
              <a:rPr lang="en-US" dirty="0" err="1" smtClean="0"/>
              <a:t>Oshika</a:t>
            </a:r>
            <a:r>
              <a:rPr lang="en-US" dirty="0" smtClean="0"/>
              <a:t> Peninsula) waves </a:t>
            </a:r>
            <a:r>
              <a:rPr lang="en-US" dirty="0"/>
              <a:t>were as deep as 30 km.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most powerful tsunami to ever hit japan in history</a:t>
            </a:r>
            <a:r>
              <a:rPr lang="en-US" dirty="0" smtClean="0"/>
              <a:t>.</a:t>
            </a:r>
          </a:p>
          <a:p>
            <a:r>
              <a:rPr lang="en-US" sz="1800" dirty="0"/>
              <a:t>http://</a:t>
            </a:r>
            <a:r>
              <a:rPr lang="en-US" sz="1800" dirty="0" err="1"/>
              <a:t>en.wikipedia.org</a:t>
            </a:r>
            <a:r>
              <a:rPr lang="en-US" sz="1800" dirty="0"/>
              <a:t>/wiki/2011_Tōhoku_earthquake_and_tsunami</a:t>
            </a:r>
          </a:p>
        </p:txBody>
      </p:sp>
    </p:spTree>
    <p:extLst>
      <p:ext uri="{BB962C8B-B14F-4D97-AF65-F5344CB8AC3E}">
        <p14:creationId xmlns:p14="http://schemas.microsoft.com/office/powerpoint/2010/main" val="145899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electrical generators were taken down due to hydrogen gas that built up within their outer containment buildings after cooling system failure resulting from the loss of electrical power.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sz="1800" dirty="0" smtClean="0"/>
              <a:t>http</a:t>
            </a:r>
            <a:r>
              <a:rPr lang="en-US" sz="1800" dirty="0"/>
              <a:t>://</a:t>
            </a:r>
            <a:r>
              <a:rPr lang="en-US" sz="1800" dirty="0" err="1"/>
              <a:t>thebulletin.org</a:t>
            </a:r>
            <a:r>
              <a:rPr lang="en-US" sz="1800" dirty="0"/>
              <a:t>/onagawa-japanese-nuclear-power-plant-didn’t-melt-down-311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944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Custom 3">
      <a:dk1>
        <a:srgbClr val="103154"/>
      </a:dk1>
      <a:lt1>
        <a:srgbClr val="FFFFFF"/>
      </a:lt1>
      <a:dk2>
        <a:srgbClr val="00D7DC"/>
      </a:dk2>
      <a:lt2>
        <a:srgbClr val="0053FC"/>
      </a:lt2>
      <a:accent1>
        <a:srgbClr val="FF97DC"/>
      </a:accent1>
      <a:accent2>
        <a:srgbClr val="F278B8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146</TotalTime>
  <Words>484</Words>
  <Application>Microsoft Macintosh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Breeze</vt:lpstr>
      <vt:lpstr>Tsunamis</vt:lpstr>
      <vt:lpstr>Overview</vt:lpstr>
      <vt:lpstr>Vocabulary:</vt:lpstr>
      <vt:lpstr>Vocabulary:</vt:lpstr>
      <vt:lpstr>Concepts</vt:lpstr>
      <vt:lpstr>Concepts</vt:lpstr>
      <vt:lpstr>Impact </vt:lpstr>
      <vt:lpstr>Impact</vt:lpstr>
      <vt:lpstr>Impact</vt:lpstr>
      <vt:lpstr>Impact</vt:lpstr>
      <vt:lpstr>Conclusion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Tsunamis</dc:title>
  <dc:creator>asdfdfs</dc:creator>
  <cp:lastModifiedBy>asdfdfs</cp:lastModifiedBy>
  <cp:revision>13</cp:revision>
  <dcterms:created xsi:type="dcterms:W3CDTF">2015-05-25T14:45:15Z</dcterms:created>
  <dcterms:modified xsi:type="dcterms:W3CDTF">2015-05-29T14:37:51Z</dcterms:modified>
</cp:coreProperties>
</file>